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package/2006/relationships/metadata/thumbnail" Target="docProps/thumbnail.jpeg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63" r:id="rId1"/>
  </p:sldMasterIdLst>
  <p:notesMasterIdLst>
    <p:notesMasterId r:id="rId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Droid Sans" pitchFamily="0" charset="0"/>
        <a:cs typeface="Droid Sans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000" autoAdjust="0"/>
    <p:restoredTop sz="99500" autoAdjust="0"/>
  </p:normalViewPr>
  <p:slideViewPr>
    <p:cSldViewPr snapToGrid="0">
      <p:cViewPr varScale="1">
        <p:scale>
          <a:sx n="93" d="100"/>
          <a:sy n="93" d="100"/>
        </p:scale>
        <p:origin x="0" y="0"/>
      </p:cViewPr>
      <p:guideLst/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theme" Target="theme/theme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&lt;#&gt;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8" name="مربع النص"/>
          <p:cNvSpPr>
            <a:spLocks noGrp="1"/>
          </p:cNvSpPr>
          <p:nvPr>
            <p:ph type="hdr"/>
          </p:nvPr>
        </p:nvSpPr>
        <p:spPr>
          <a:xfrm rot="0">
            <a:off x="0" y="0"/>
            <a:ext cx="2971799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algn="l"/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9" name="مربع النص"/>
          <p:cNvSpPr>
            <a:spLocks noGrp="1"/>
          </p:cNvSpPr>
          <p:nvPr>
            <p:ph type="dt" idx="1"/>
          </p:nvPr>
        </p:nvSpPr>
        <p:spPr>
          <a:xfrm rot="0">
            <a:off x="3884613" y="0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algn="r"/>
            <a:fld id="{CAD2D6BD-DE1B-4B5F-8B41-2702339687B9}" type="datetime1">
              <a:rPr lang="en-US" altLang="zh-CN" sz="1200">
                <a:latin typeface="Calibri" pitchFamily="0" charset="0"/>
                <a:ea typeface="等线" pitchFamily="0" charset="0"/>
                <a:cs typeface="Calibri" pitchFamily="0" charset="0"/>
              </a:rPr>
              <a:t>2/27/2026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  <p:sp>
        <p:nvSpPr>
          <p:cNvPr id="10" name="الكائن"/>
          <p:cNvSpPr>
            <a:spLocks noGrp="1" noChangeAspect="1"/>
          </p:cNvSpPr>
          <p:nvPr>
            <p:ph type="sldImg" idx="2"/>
          </p:nvPr>
        </p:nvSpPr>
        <p:spPr>
          <a:xfrm rot="0">
            <a:off x="685800" y="1143000"/>
            <a:ext cx="5486400" cy="3086100"/>
          </a:xfrm>
          <a:prstGeom prst="rect"/>
          <a:noFill/>
          <a:ln w="12700" cmpd="sng" cap="flat">
            <a:solidFill>
              <a:srgbClr val="000000"/>
            </a:solidFill>
            <a:prstDash val="solid"/>
            <a:round/>
          </a:ln>
        </p:spPr>
      </p:sp>
      <p:sp>
        <p:nvSpPr>
          <p:cNvPr id="11" name="مربع النص"/>
          <p:cNvSpPr>
            <a:spLocks noGrp="1"/>
          </p:cNvSpPr>
          <p:nvPr>
            <p:ph type="body" idx="3"/>
          </p:nvPr>
        </p:nvSpPr>
        <p:spPr>
          <a:xfrm rot="0">
            <a:off x="685800" y="4400550"/>
            <a:ext cx="5486400" cy="360045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12" name="مربع النص"/>
          <p:cNvSpPr>
            <a:spLocks noGrp="1"/>
          </p:cNvSpPr>
          <p:nvPr>
            <p:ph type="ftr" idx="4"/>
          </p:nvPr>
        </p:nvSpPr>
        <p:spPr>
          <a:xfrm rot="0">
            <a:off x="0" y="8685213"/>
            <a:ext cx="2971799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l"/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711837"/>
      </p:ext>
    </p:extLst>
  </p:cSld>
  <p:clrMap bg1="lt1" tx1="dk1" bg2="lt2" tx2="dk2" accent1="accent1" accent2="accent2" accent3="accent3" accent4="accent4" accent5="accent5" accent6="accent6" hlink="hlink" folHlink="folHlink"/>
  <p:hf sldNum="1" hdr="0" ftr="0" dt="0"/>
  <p:notesStyle>
    <a:lvl1pPr marL="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1pPr>
    <a:lvl2pPr marL="457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2pPr>
    <a:lvl3pPr marL="914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3pPr>
    <a:lvl4pPr marL="13716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4pPr>
    <a:lvl5pPr marL="18288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5pPr>
    <a:lvl6pPr marL="22860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6pPr>
    <a:lvl7pPr marL="27432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7pPr>
    <a:lvl8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8pPr>
    <a:lvl9pPr marL="3200400" indent="0" algn="l" defTabSz="914400" eaLnBrk="1" fontAlgn="auto" latinLnBrk="0" hangingPunct="1">
      <a:lnSpc>
        <a:spcPct val="100000"/>
      </a:lnSpc>
      <a:spcBef>
        <a:spcPts val="0"/>
      </a:spcBef>
      <a:spcAft>
        <a:spcPts val="0"/>
      </a:spcAft>
      <a:buNone/>
      <a:defRPr sz="1200" b="0" i="0" u="none" strike="noStrike" kern="1200" cap="none" spc="0" baseline="0">
        <a:solidFill>
          <a:schemeClr val="tx1"/>
        </a:solidFill>
        <a:latin typeface="Calibri" pitchFamily="0" charset="0"/>
        <a:ea typeface="等线" pitchFamily="0" charset="0"/>
        <a:cs typeface="Calibri" pitchFamily="0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1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368154"/>
      </p:ext>
    </p:extLst>
  </p:cSld>
  <p:clrMapOvr>
    <a:masterClrMapping/>
  </p:clrMapOvr>
</p:notes>
</file>

<file path=ppt/notesSlides/notesSlide2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2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141848"/>
      </p:ext>
    </p:extLst>
  </p:cSld>
  <p:clrMapOvr>
    <a:masterClrMapping/>
  </p:clrMapOvr>
</p:notes>
</file>

<file path=ppt/notesSlides/notesSlide3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3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850685"/>
      </p:ext>
    </p:extLst>
  </p:cSld>
  <p:clrMapOvr>
    <a:masterClrMapping/>
  </p:clrMapOvr>
</p:notes>
</file>

<file path=ppt/notesSlides/notesSlide4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4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927381"/>
      </p:ext>
    </p:extLst>
  </p:cSld>
  <p:clrMapOvr>
    <a:masterClrMapping/>
  </p:clrMapOvr>
</p:notes>
</file>

<file path=ppt/notesSlides/notesSlide5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5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747985"/>
      </p:ext>
    </p:extLst>
  </p:cSld>
  <p:clrMapOvr>
    <a:masterClrMapping/>
  </p:clrMapOvr>
</p:notes>
</file>

<file path=ppt/notesSlides/notesSlide6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6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888648"/>
      </p:ext>
    </p:extLst>
  </p:cSld>
  <p:clrMapOvr>
    <a:masterClrMapping/>
  </p:clrMapOvr>
</p:notes>
</file>

<file path=ppt/notesSlides/notesSlide7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7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583151"/>
      </p:ext>
    </p:extLst>
  </p:cSld>
  <p:clrMapOvr>
    <a:masterClrMapping/>
  </p:clrMapOvr>
</p:notes>
</file>

<file path=ppt/notesSlides/notesSlide8.xml><?xml version="1.0" encoding="utf-8"?>
<p:notes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sldImg"/>
          </p:nvPr>
        </p:nvSpPr>
        <p:spPr/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مربع النص"/>
          <p:cNvSpPr>
            <a:spLocks noGrp="1"/>
          </p:cNvSpPr>
          <p:nvPr>
            <p:ph type="sldNum" idx="5"/>
          </p:nvPr>
        </p:nvSpPr>
        <p:spPr>
          <a:xfrm rot="0">
            <a:off x="3884613" y="8685213"/>
            <a:ext cx="2971800" cy="45878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200" b="0" i="0" u="none" strike="noStrike" kern="1200" cap="none" spc="0" baseline="0">
                <a:solidFill>
                  <a:schemeClr val="tx1"/>
                </a:solidFill>
                <a:latin typeface="Calibri" pitchFamily="0" charset="0"/>
                <a:ea typeface="等线" pitchFamily="0" charset="0"/>
                <a:cs typeface="Calibri" pitchFamily="0" charset="0"/>
              </a:rPr>
              <a:t>8</a:t>
            </a:fld>
            <a:endParaRPr lang="zh-CN" altLang="en-US" sz="1200">
              <a:latin typeface="Calibri" pitchFamily="0" charset="0"/>
              <a:ea typeface="等线" pitchFamily="0" charset="0"/>
              <a:cs typeface="Calibri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3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1.png"/><Relationship Id="rId3" Type="http://schemas.openxmlformats.org/officeDocument/2006/relationships/image" Target="../media/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1.png"/><Relationship Id="rId3" Type="http://schemas.openxmlformats.org/officeDocument/2006/relationships/image" Target="../media/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1.png"/><Relationship Id="rId3" Type="http://schemas.openxmlformats.org/officeDocument/2006/relationships/image" Target="../media/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1.png"/><Relationship Id="rId3" Type="http://schemas.openxmlformats.org/officeDocument/2006/relationships/image" Target="../media/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1.png"/><Relationship Id="rId3" Type="http://schemas.openxmlformats.org/officeDocument/2006/relationships/image" Target="../media/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title" preserve="1">
  <p:cSld name="标题幻灯片"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الصور" descr="\\DROBO-FS\QuickDrops\JB\PPTX NG\Droplets\Lighting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0" y="-1"/>
            <a:ext cx="12192004" cy="6858001"/>
          </a:xfrm>
          <a:prstGeom prst="rect"/>
          <a:noFill/>
          <a:ln w="12700" cmpd="sng" cap="flat">
            <a:noFill/>
            <a:prstDash val="solid"/>
            <a:miter/>
          </a:ln>
        </p:spPr>
      </p:pic>
      <p:pic>
        <p:nvPicPr>
          <p:cNvPr id="25" name="الصور" descr="Droplets-HD-Title-R1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0" y="0"/>
            <a:ext cx="12192000" cy="6858000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26" name="مربع النص"/>
          <p:cNvSpPr>
            <a:spLocks noGrp="1"/>
          </p:cNvSpPr>
          <p:nvPr>
            <p:ph type="ctrTitle"/>
          </p:nvPr>
        </p:nvSpPr>
        <p:spPr>
          <a:xfrm rot="0">
            <a:off x="1751012" y="1300785"/>
            <a:ext cx="8689977" cy="250921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800" b="0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Click to edit Master title style</a:t>
            </a:r>
            <a:endParaRPr lang="zh-CN" altLang="en-US" sz="4800" b="0" i="0" u="none" strike="noStrike" kern="1200" cap="all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Lucida Sans"/>
            </a:endParaRPr>
          </a:p>
        </p:txBody>
      </p:sp>
      <p:sp>
        <p:nvSpPr>
          <p:cNvPr id="27" name="مربع النص"/>
          <p:cNvSpPr>
            <a:spLocks noGrp="1"/>
          </p:cNvSpPr>
          <p:nvPr>
            <p:ph type="subTitle" idx="1"/>
          </p:nvPr>
        </p:nvSpPr>
        <p:spPr>
          <a:xfrm rot="0">
            <a:off x="1751012" y="3886200"/>
            <a:ext cx="8689977" cy="1371598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0" indent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altLang="zh-CN" sz="2200" b="0" i="0" u="none" strike="noStrike" kern="1200" cap="all" spc="0" baseline="0">
                <a:solidFill>
                  <a:srgbClr val="808080"/>
                </a:solidFill>
                <a:latin typeface="Tw Cen MT" pitchFamily="0" charset="0"/>
                <a:ea typeface="宋体" pitchFamily="0" charset="0"/>
                <a:cs typeface="Lucida Sans"/>
              </a:rPr>
              <a:t>Click to edit Master subtitle style</a:t>
            </a:r>
            <a:endParaRPr lang="zh-CN" altLang="en-US" sz="2200" b="0" i="0" u="none" strike="noStrike" kern="1200" cap="all" spc="0" baseline="0">
              <a:solidFill>
                <a:srgbClr val="808080"/>
              </a:solidFill>
              <a:latin typeface="Tw Cen MT" pitchFamily="0" charset="0"/>
              <a:ea typeface="宋体" pitchFamily="0" charset="0"/>
              <a:cs typeface="Lucida Sans"/>
            </a:endParaRPr>
          </a:p>
        </p:txBody>
      </p:sp>
      <p:sp>
        <p:nvSpPr>
          <p:cNvPr id="28" name="مربع النص"/>
          <p:cNvSpPr>
            <a:spLocks noGrp="1"/>
          </p:cNvSpPr>
          <p:nvPr>
            <p:ph type="dt" idx="10"/>
          </p:nvPr>
        </p:nvSpPr>
        <p:spPr>
          <a:xfrm rot="0">
            <a:off x="7678737" y="5883275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Date/Time</a:t>
            </a: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29" name="مربع النص"/>
          <p:cNvSpPr>
            <a:spLocks noGrp="1"/>
          </p:cNvSpPr>
          <p:nvPr>
            <p:ph type="ftr"/>
          </p:nvPr>
        </p:nvSpPr>
        <p:spPr>
          <a:xfrm rot="0">
            <a:off x="913774" y="5883275"/>
            <a:ext cx="6672887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30" name="مربع النص"/>
          <p:cNvSpPr>
            <a:spLocks noGrp="1"/>
          </p:cNvSpPr>
          <p:nvPr>
            <p:ph type="sldNum"/>
          </p:nvPr>
        </p:nvSpPr>
        <p:spPr>
          <a:xfrm rot="0">
            <a:off x="10514011" y="5883275"/>
            <a:ext cx="764215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&lt;#&gt;</a:t>
            </a:fld>
            <a:endParaRPr lang="zh-CN" altLang="en-US" sz="10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060045"/>
      </p:ext>
    </p:extLst>
  </p:cSld>
  <p:clrMapOvr>
    <a:masterClrMapping/>
  </p:clrMapOvr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237629"/>
      </p:ext>
    </p:extLst>
  </p:cSld>
  <p:clrMapOvr>
    <a:masterClrMapping/>
  </p:clrMapOvr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89239"/>
      </p:ext>
    </p:extLst>
  </p:cSld>
  <p:clrMapOvr>
    <a:masterClrMapping/>
  </p:clrMapOvr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自定义版式"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الصور" descr="\\DROBO-FS\QuickDrops\JB\PPTX NG\Droplets\Lighting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0" y="-1"/>
            <a:ext cx="12192004" cy="6858001"/>
          </a:xfrm>
          <a:prstGeom prst="rect"/>
          <a:noFill/>
          <a:ln w="12700" cmpd="sng" cap="flat">
            <a:noFill/>
            <a:prstDash val="solid"/>
            <a:miter/>
          </a:ln>
        </p:spPr>
      </p:pic>
      <p:pic>
        <p:nvPicPr>
          <p:cNvPr id="14" name="الصور" descr="Droplets-HD-Content-R1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0" y="0"/>
            <a:ext cx="12192000" cy="6858000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15" name="مربع النص"/>
          <p:cNvSpPr>
            <a:spLocks noGrp="1"/>
          </p:cNvSpPr>
          <p:nvPr>
            <p:ph type="title"/>
          </p:nvPr>
        </p:nvSpPr>
        <p:spPr>
          <a:xfrm rot="0">
            <a:off x="913775" y="618517"/>
            <a:ext cx="10364450" cy="159617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16" name="مربع النص"/>
          <p:cNvSpPr>
            <a:spLocks noGrp="1"/>
          </p:cNvSpPr>
          <p:nvPr>
            <p:ph type="dt" idx="10"/>
          </p:nvPr>
        </p:nvSpPr>
        <p:spPr>
          <a:xfrm rot="0">
            <a:off x="7678737" y="5883275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r>
              <a:rPr lang="en-US" altLang="zh-CN" sz="100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Date/Time</a:t>
            </a:r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17" name="مربع النص"/>
          <p:cNvSpPr>
            <a:spLocks noGrp="1"/>
          </p:cNvSpPr>
          <p:nvPr>
            <p:ph type="ftr"/>
          </p:nvPr>
        </p:nvSpPr>
        <p:spPr>
          <a:xfrm rot="0">
            <a:off x="913774" y="5883275"/>
            <a:ext cx="6672887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18" name="مربع النص"/>
          <p:cNvSpPr>
            <a:spLocks noGrp="1"/>
          </p:cNvSpPr>
          <p:nvPr>
            <p:ph type="sldNum"/>
          </p:nvPr>
        </p:nvSpPr>
        <p:spPr>
          <a:xfrm rot="0">
            <a:off x="10514011" y="5883275"/>
            <a:ext cx="764215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76613"/>
      </p:ext>
    </p:extLst>
  </p:cSld>
  <p:clrMapOvr>
    <a:masterClrMapping/>
  </p:clrMapOvr>
  <p:hf sldNum="0"/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自定义版式"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الصور" descr="\\DROBO-FS\QuickDrops\JB\PPTX NG\Droplets\Lighting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0" y="-1"/>
            <a:ext cx="12192004" cy="6858001"/>
          </a:xfrm>
          <a:prstGeom prst="rect"/>
          <a:noFill/>
          <a:ln w="12700" cmpd="sng" cap="flat">
            <a:noFill/>
            <a:prstDash val="solid"/>
            <a:miter/>
          </a:ln>
        </p:spPr>
      </p:pic>
      <p:pic>
        <p:nvPicPr>
          <p:cNvPr id="34" name="الصور" descr="Droplets-HD-Content-R1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0" y="0"/>
            <a:ext cx="12192000" cy="6858000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35" name="مربع النص"/>
          <p:cNvSpPr>
            <a:spLocks noGrp="1"/>
          </p:cNvSpPr>
          <p:nvPr>
            <p:ph type="title"/>
          </p:nvPr>
        </p:nvSpPr>
        <p:spPr>
          <a:xfrm rot="0">
            <a:off x="913774" y="828563"/>
            <a:ext cx="10351753" cy="27368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r>
              <a:rPr lang="en-US" altLang="zh-CN" sz="4000"/>
              <a:t>Click to edit Master title style</a:t>
            </a:r>
            <a:endParaRPr lang="zh-CN" altLang="en-US" sz="4000"/>
          </a:p>
        </p:txBody>
      </p:sp>
      <p:sp>
        <p:nvSpPr>
          <p:cNvPr id="36" name="مربع النص"/>
          <p:cNvSpPr>
            <a:spLocks noGrp="1"/>
          </p:cNvSpPr>
          <p:nvPr>
            <p:ph type="body" idx="1"/>
          </p:nvPr>
        </p:nvSpPr>
        <p:spPr>
          <a:xfrm rot="0">
            <a:off x="913774" y="3657457"/>
            <a:ext cx="10351753" cy="136818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0" indent="0" algn="ctr">
              <a:buNone/>
            </a:pPr>
            <a:r>
              <a:rPr lang="en-US" altLang="zh-CN" sz="2000">
                <a:solidFill>
                  <a:srgbClr val="808080"/>
                </a:solidFill>
              </a:rPr>
              <a:t>Edit Master text styles</a:t>
            </a:r>
            <a:endParaRPr lang="zh-CN" altLang="en-US" sz="2000">
              <a:solidFill>
                <a:srgbClr val="808080"/>
              </a:solidFill>
            </a:endParaRPr>
          </a:p>
        </p:txBody>
      </p:sp>
      <p:sp>
        <p:nvSpPr>
          <p:cNvPr id="37" name="مربع النص"/>
          <p:cNvSpPr>
            <a:spLocks noGrp="1"/>
          </p:cNvSpPr>
          <p:nvPr>
            <p:ph type="dt" idx="10"/>
          </p:nvPr>
        </p:nvSpPr>
        <p:spPr>
          <a:xfrm rot="0">
            <a:off x="7678737" y="5883275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r>
              <a:rPr lang="en-US" altLang="zh-CN" sz="100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Date/Time</a:t>
            </a:r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38" name="مربع النص"/>
          <p:cNvSpPr>
            <a:spLocks noGrp="1"/>
          </p:cNvSpPr>
          <p:nvPr>
            <p:ph type="ftr"/>
          </p:nvPr>
        </p:nvSpPr>
        <p:spPr>
          <a:xfrm rot="0">
            <a:off x="913774" y="5883275"/>
            <a:ext cx="6672887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39" name="مربع النص"/>
          <p:cNvSpPr>
            <a:spLocks noGrp="1"/>
          </p:cNvSpPr>
          <p:nvPr>
            <p:ph type="sldNum"/>
          </p:nvPr>
        </p:nvSpPr>
        <p:spPr>
          <a:xfrm rot="0">
            <a:off x="10514011" y="5883275"/>
            <a:ext cx="764215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79700"/>
      </p:ext>
    </p:extLst>
  </p:cSld>
  <p:clrMapOvr>
    <a:masterClrMapping/>
  </p:clrMapOvr>
  <p:hf sldNum="0"/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自定义版式"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الصور" descr="\\DROBO-FS\QuickDrops\JB\PPTX NG\Droplets\Lighting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0" y="-1"/>
            <a:ext cx="12192004" cy="6858001"/>
          </a:xfrm>
          <a:prstGeom prst="rect"/>
          <a:noFill/>
          <a:ln w="12700" cmpd="sng" cap="flat">
            <a:noFill/>
            <a:prstDash val="solid"/>
            <a:miter/>
          </a:ln>
        </p:spPr>
      </p:pic>
      <p:pic>
        <p:nvPicPr>
          <p:cNvPr id="43" name="الصور" descr="Droplets-HD-Content-R1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0" y="0"/>
            <a:ext cx="12192000" cy="6858000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44" name="مربع النص"/>
          <p:cNvSpPr>
            <a:spLocks noGrp="1"/>
          </p:cNvSpPr>
          <p:nvPr>
            <p:ph type="title"/>
          </p:nvPr>
        </p:nvSpPr>
        <p:spPr>
          <a:xfrm rot="0">
            <a:off x="913774" y="609599"/>
            <a:ext cx="10364453" cy="342724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ctr"/>
            <a:r>
              <a:rPr lang="en-US" altLang="zh-CN" sz="3200"/>
              <a:t>Click to edit Master title style</a:t>
            </a:r>
            <a:endParaRPr lang="zh-CN" altLang="en-US" sz="3200"/>
          </a:p>
        </p:txBody>
      </p:sp>
      <p:sp>
        <p:nvSpPr>
          <p:cNvPr id="45" name="مربع النص"/>
          <p:cNvSpPr>
            <a:spLocks noGrp="1"/>
          </p:cNvSpPr>
          <p:nvPr>
            <p:ph type="body" idx="2"/>
          </p:nvPr>
        </p:nvSpPr>
        <p:spPr>
          <a:xfrm rot="0">
            <a:off x="913775" y="4204821"/>
            <a:ext cx="10364453" cy="158638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buNone/>
            </a:pPr>
            <a:r>
              <a:rPr lang="en-US" altLang="zh-CN" sz="1600"/>
              <a:t>Edit Master text styles</a:t>
            </a:r>
            <a:endParaRPr lang="zh-CN" altLang="en-US" sz="1600"/>
          </a:p>
        </p:txBody>
      </p:sp>
      <p:sp>
        <p:nvSpPr>
          <p:cNvPr id="46" name="مربع النص"/>
          <p:cNvSpPr>
            <a:spLocks noGrp="1"/>
          </p:cNvSpPr>
          <p:nvPr>
            <p:ph type="dt" idx="10"/>
          </p:nvPr>
        </p:nvSpPr>
        <p:spPr>
          <a:xfrm rot="0">
            <a:off x="7678737" y="5883275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r>
              <a:rPr lang="en-US" altLang="zh-CN" sz="100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Date/Time</a:t>
            </a:r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47" name="مربع النص"/>
          <p:cNvSpPr>
            <a:spLocks noGrp="1"/>
          </p:cNvSpPr>
          <p:nvPr>
            <p:ph type="ftr"/>
          </p:nvPr>
        </p:nvSpPr>
        <p:spPr>
          <a:xfrm rot="0">
            <a:off x="913774" y="5883275"/>
            <a:ext cx="6672887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48" name="مربع النص"/>
          <p:cNvSpPr>
            <a:spLocks noGrp="1"/>
          </p:cNvSpPr>
          <p:nvPr>
            <p:ph type="sldNum"/>
          </p:nvPr>
        </p:nvSpPr>
        <p:spPr>
          <a:xfrm rot="0">
            <a:off x="10514011" y="5883275"/>
            <a:ext cx="764215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16483"/>
      </p:ext>
    </p:extLst>
  </p:cSld>
  <p:clrMapOvr>
    <a:masterClrMapping/>
  </p:clrMapOvr>
  <p:hf sldNum="0"/>
</p:sldLayout>
</file>

<file path=ppt/slideLayouts/slideLayout15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preserve="1">
  <p:cSld name="自定义版式"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الصور" descr="\\DROBO-FS\QuickDrops\JB\PPTX NG\Droplets\Lighting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0">
            <a:off x="0" y="-1"/>
            <a:ext cx="12192004" cy="6858001"/>
          </a:xfrm>
          <a:prstGeom prst="rect"/>
          <a:noFill/>
          <a:ln w="12700" cmpd="sng" cap="flat">
            <a:noFill/>
            <a:prstDash val="solid"/>
            <a:miter/>
          </a:ln>
        </p:spPr>
      </p:pic>
      <p:pic>
        <p:nvPicPr>
          <p:cNvPr id="64" name="الصور" descr="Droplets-HD-Content-R1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0">
            <a:off x="0" y="0"/>
            <a:ext cx="12192000" cy="6858000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65" name="مربع النص"/>
          <p:cNvSpPr>
            <a:spLocks noGrp="1"/>
          </p:cNvSpPr>
          <p:nvPr>
            <p:ph type="dt" idx="10"/>
          </p:nvPr>
        </p:nvSpPr>
        <p:spPr>
          <a:xfrm rot="0">
            <a:off x="7678737" y="5883275"/>
            <a:ext cx="2743200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r>
              <a:rPr lang="en-US" altLang="zh-CN" sz="100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Date/Time</a:t>
            </a:r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6" name="مربع النص"/>
          <p:cNvSpPr>
            <a:spLocks noGrp="1"/>
          </p:cNvSpPr>
          <p:nvPr>
            <p:ph type="ftr"/>
          </p:nvPr>
        </p:nvSpPr>
        <p:spPr>
          <a:xfrm rot="0">
            <a:off x="913774" y="5883275"/>
            <a:ext cx="6672887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7" name="مربع النص"/>
          <p:cNvSpPr>
            <a:spLocks noGrp="1"/>
          </p:cNvSpPr>
          <p:nvPr>
            <p:ph type="sldNum"/>
          </p:nvPr>
        </p:nvSpPr>
        <p:spPr>
          <a:xfrm rot="0">
            <a:off x="10514011" y="5883275"/>
            <a:ext cx="764215" cy="365125"/>
          </a:xfrm>
          <a:prstGeom prst="rect"/>
          <a:noFill/>
          <a:ln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663250"/>
      </p:ext>
    </p:extLst>
  </p:cSld>
  <p:clrMapOvr>
    <a:masterClrMapping/>
  </p:clrMapOvr>
  <p:hf sldNum="0"/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637254"/>
      </p:ext>
    </p:extLst>
  </p:cSld>
  <p:clrMapOvr>
    <a:masterClrMapping/>
  </p:clrMapOvr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9480398"/>
      </p:ext>
    </p:extLst>
  </p:cSld>
  <p:clrMapOvr>
    <a:masterClrMapping/>
  </p:clrMapOvr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4959987"/>
      </p:ext>
    </p:extLst>
  </p:cSld>
  <p:clrMapOvr>
    <a:masterClrMapping/>
  </p:clrMapOvr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مربع النص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مربع النص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8064648"/>
      </p:ext>
    </p:extLst>
  </p:cSld>
  <p:clrMapOvr>
    <a:masterClrMapping/>
  </p:clrMapOvr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3792944"/>
      </p:ext>
    </p:extLst>
  </p:cSld>
  <p:clrMapOvr>
    <a:masterClrMapping/>
  </p:clrMapOvr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520084"/>
      </p:ext>
    </p:extLst>
  </p:cSld>
  <p:clrMapOvr>
    <a:masterClrMapping/>
  </p:clrMapOvr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350"/>
      </p:ext>
    </p:extLst>
  </p:cSld>
  <p:clrMapOvr>
    <a:masterClrMapping/>
  </p:clrMapOvr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النص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مربع النص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مربع النص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مربع النص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مربع النص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277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image" Target="../media/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الصور" descr="\\DROBO-FS\QuickDrops\JB\PPTX NG\Droplets\LightingOverlay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 rot="0">
            <a:off x="0" y="-1"/>
            <a:ext cx="12192004" cy="6858001"/>
          </a:xfrm>
          <a:prstGeom prst="rect"/>
          <a:noFill/>
          <a:ln w="12700" cmpd="sng" cap="flat">
            <a:noFill/>
            <a:prstDash val="solid"/>
            <a:miter/>
          </a:ln>
        </p:spPr>
      </p:pic>
      <p:sp>
        <p:nvSpPr>
          <p:cNvPr id="3" name="مربع النص"/>
          <p:cNvSpPr>
            <a:spLocks noGrp="1"/>
          </p:cNvSpPr>
          <p:nvPr>
            <p:ph type="title"/>
          </p:nvPr>
        </p:nvSpPr>
        <p:spPr>
          <a:xfrm rot="0">
            <a:off x="913775" y="618517"/>
            <a:ext cx="10364450" cy="159617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4" name="مربع النص"/>
          <p:cNvSpPr>
            <a:spLocks noGrp="1"/>
          </p:cNvSpPr>
          <p:nvPr>
            <p:ph type="body" idx="1"/>
          </p:nvPr>
        </p:nvSpPr>
        <p:spPr>
          <a:xfrm rot="0">
            <a:off x="913775" y="2367093"/>
            <a:ext cx="10364453" cy="3424107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مربع النص"/>
          <p:cNvSpPr>
            <a:spLocks noGrp="1"/>
          </p:cNvSpPr>
          <p:nvPr>
            <p:ph type="dt" idx="2"/>
          </p:nvPr>
        </p:nvSpPr>
        <p:spPr>
          <a:xfrm rot="0">
            <a:off x="7678737" y="5883275"/>
            <a:ext cx="2743200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datetime1">
              <a:rPr lang="en-US" altLang="zh-CN" sz="100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2/27/2026</a:t>
            </a:fld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" name="مربع النص"/>
          <p:cNvSpPr>
            <a:spLocks noGrp="1"/>
          </p:cNvSpPr>
          <p:nvPr>
            <p:ph type="ftr" idx="3"/>
          </p:nvPr>
        </p:nvSpPr>
        <p:spPr>
          <a:xfrm rot="0">
            <a:off x="913774" y="5883275"/>
            <a:ext cx="6672887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7" name="مربع النص"/>
          <p:cNvSpPr>
            <a:spLocks noGrp="1"/>
          </p:cNvSpPr>
          <p:nvPr>
            <p:ph type="sldNum" idx="4"/>
          </p:nvPr>
        </p:nvSpPr>
        <p:spPr>
          <a:xfrm rot="0">
            <a:off x="10514011" y="5883275"/>
            <a:ext cx="764215" cy="36512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sldNum="0" hdr="0" ftr="0" dt="0"/>
  <p:txStyles>
    <p:titleStyle>
      <a:lvl1pPr algn="ctr" defTabSz="914400" eaLnBrk="1" fontAlgn="auto" latinLnBrk="0" hangingPunct="1">
        <a:lnSpc>
          <a:spcPct val="90000"/>
        </a:lnSpc>
        <a:spcBef>
          <a:spcPts val="0"/>
        </a:spcBef>
        <a:buNone/>
        <a:defRPr sz="36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1pPr>
    </p:titleStyle>
    <p:bodyStyle>
      <a:lvl1pPr marL="228600" indent="-228600" algn="l" defTabSz="914400" eaLnBrk="1" fontAlgn="auto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itchFamily="34" charset="0"/>
        <a:buChar char="•"/>
        <a:defRPr sz="20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1pPr>
      <a:lvl2pPr marL="6858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8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2pPr>
      <a:lvl3pPr marL="11430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6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3pPr>
      <a:lvl4pPr marL="16002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4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4pPr>
      <a:lvl5pPr marL="20574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4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5pPr>
      <a:lvl6pPr marL="25146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4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6pPr>
      <a:lvl7pPr marL="29718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4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7pPr>
      <a:lvl8pPr marL="34290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4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8pPr>
      <a:lvl9pPr marL="3429000" indent="-228600" algn="l" defTabSz="914400" eaLnBrk="1" fontAlgn="auto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itchFamily="34" charset="0"/>
        <a:buChar char="•"/>
        <a:defRPr sz="1400" kern="1200" cap="all" baseline="0">
          <a:solidFill>
            <a:schemeClr val="tx1"/>
          </a:solidFill>
          <a:latin typeface="Tw Cen MT" pitchFamily="0" charset="0"/>
          <a:ea typeface="宋体" pitchFamily="0" charset="0"/>
          <a:cs typeface="Tw Cen MT" pitchFamily="0" charset="0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云形"/>
          <p:cNvSpPr>
            <a:spLocks/>
          </p:cNvSpPr>
          <p:nvPr/>
        </p:nvSpPr>
        <p:spPr>
          <a:xfrm rot="0">
            <a:off x="2971799" y="347662"/>
            <a:ext cx="2900361" cy="2914651"/>
          </a:xfrm>
          <a:prstGeom prst="cloud"/>
          <a:solidFill>
            <a:schemeClr val="accent1"/>
          </a:solidFill>
          <a:ln w="15875" cmpd="sng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6000" b="1" i="0" u="none" strike="noStrike" kern="1200" cap="none" spc="0" baseline="0">
                <a:solidFill>
                  <a:srgbClr val="FFFFFF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اللغة العربية</a:t>
            </a:r>
            <a:endParaRPr lang="zh-CN" altLang="en-US" sz="6000" b="1" i="0" u="none" strike="noStrike" kern="1200" cap="none" spc="0" baseline="0">
              <a:solidFill>
                <a:srgbClr val="FFFFFF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21" name="云形"/>
          <p:cNvSpPr>
            <a:spLocks/>
          </p:cNvSpPr>
          <p:nvPr/>
        </p:nvSpPr>
        <p:spPr>
          <a:xfrm rot="0">
            <a:off x="7453312" y="962024"/>
            <a:ext cx="2900360" cy="2914651"/>
          </a:xfrm>
          <a:prstGeom prst="cloud"/>
          <a:solidFill>
            <a:schemeClr val="accent1"/>
          </a:solidFill>
          <a:ln w="15875" cmpd="sng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6000" b="1" i="0" u="none" strike="noStrike" kern="1200" cap="none" spc="0" baseline="0">
                <a:solidFill>
                  <a:srgbClr val="FFFFFF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أهلًا وسهلًا</a:t>
            </a:r>
            <a:endParaRPr lang="zh-CN" altLang="en-US" sz="6000" b="1" i="0" u="none" strike="noStrike" kern="1200" cap="none" spc="0" baseline="0">
              <a:solidFill>
                <a:srgbClr val="FFFFFF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22" name="闪电形"/>
          <p:cNvSpPr>
            <a:spLocks/>
          </p:cNvSpPr>
          <p:nvPr/>
        </p:nvSpPr>
        <p:spPr>
          <a:xfrm rot="0">
            <a:off x="3586163" y="3262313"/>
            <a:ext cx="6100762" cy="2843213"/>
          </a:xfrm>
          <a:prstGeom prst="lightningBolt"/>
          <a:solidFill>
            <a:schemeClr val="accent1"/>
          </a:solidFill>
          <a:ln w="15875" cmpd="sng" cap="flat">
            <a:solidFill>
              <a:srgbClr val="2077AF"/>
            </a:solidFill>
            <a:prstDash val="solid"/>
            <a:round/>
          </a:ln>
        </p:spPr>
      </p:sp>
      <p:sp>
        <p:nvSpPr>
          <p:cNvPr id="23" name="المستطيلات"/>
          <p:cNvSpPr>
            <a:spLocks/>
          </p:cNvSpPr>
          <p:nvPr/>
        </p:nvSpPr>
        <p:spPr>
          <a:xfrm rot="0">
            <a:off x="5200651" y="3619263"/>
            <a:ext cx="1585912" cy="63436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المصدر</a:t>
            </a:r>
            <a:endParaRPr lang="zh-CN" altLang="en-US" sz="36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24" name="المستطيلات"/>
          <p:cNvSpPr>
            <a:spLocks/>
          </p:cNvSpPr>
          <p:nvPr/>
        </p:nvSpPr>
        <p:spPr>
          <a:xfrm rot="0">
            <a:off x="6186488" y="4344769"/>
            <a:ext cx="1585912" cy="634365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الصريح</a:t>
            </a:r>
            <a:endParaRPr lang="zh-CN" altLang="en-US" sz="36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145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 showMasterSp="0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مربع النص"/>
          <p:cNvSpPr>
            <a:spLocks noGrp="1"/>
          </p:cNvSpPr>
          <p:nvPr>
            <p:ph type="ctrTitle"/>
          </p:nvPr>
        </p:nvSpPr>
        <p:spPr>
          <a:xfrm rot="0">
            <a:off x="642938" y="1543050"/>
            <a:ext cx="10858499" cy="501491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  <a:t>	أيها الناس، نَحنُ آلُ إبراهيمَ وذريةُ إسماعيل ،وبنو النضرِ بن كنانةِ وبنو قُصي بن كِلاب، وأربابُ مكّة، وسكنُ الحرم، لنا ذروةُ الحسبِ</a:t>
            </a:r>
            <a:r>
              <a:rPr lang="en-US" altLang="zh-CN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  <a:t> </a:t>
            </a:r>
            <a:r>
              <a:rPr lang="en-US" altLang="zh-CN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  <a:t>كلّه ومعدنُ المجد، ولكلِّ حلفٌ يجب عليه نُصرَته ، وإجابةُ دعوته، إلّا ما دعا إلى عقوقِ عشيرةٍ وقطعِ رحم</a:t>
            </a:r>
            <a:br>
              <a:rPr lang="zh-CN" altLang="en-US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  <a:t>يا بني قصي، أنتم كغصني شجرةٍ أيهما كَسَرَ أوحشَ صاحِبَه.</a:t>
            </a:r>
            <a:br>
              <a:rPr lang="zh-CN" altLang="en-US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32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  <a:t>	أيها الناس، الحلمُ شرفٌ، والصبرُ ظفرٌ، والمعروفُ كنزٌ، والأيامُ دولٌ، والمرءُ منسوبٌ إلى فعلِه ، ومأخوذٌ بعملِه، فاصطنعوا المعروفَ تكسبون الحمدَ ، ودَعُوا الفضولَ يُجانِبُكم السفهاء، وأنصفوا من أنصفكم يُوثَقُ بكم، وعليكم بمكارمِ الأخلاقِ فإنها رفعةٌ،وإياكم والأخلاقَ الدّنيّةَ ، فإنّها تضعُ الشّرفَ وتَهدِمُ المجدَ.</a:t>
            </a:r>
            <a:endParaRPr lang="zh-CN" altLang="en-US" sz="3200" b="1" i="0" u="none" strike="noStrike" kern="1200" cap="all" spc="0" baseline="0">
              <a:solidFill>
                <a:srgbClr val="107EC6"/>
              </a:solidFill>
              <a:latin typeface="Tw Cen MT" pitchFamily="0" charset="0"/>
              <a:ea typeface="宋体" pitchFamily="0" charset="0"/>
              <a:cs typeface="Lucida Sans"/>
            </a:endParaRPr>
          </a:p>
        </p:txBody>
      </p:sp>
      <p:sp>
        <p:nvSpPr>
          <p:cNvPr id="33" name="بيضاوي"/>
          <p:cNvSpPr>
            <a:spLocks/>
          </p:cNvSpPr>
          <p:nvPr/>
        </p:nvSpPr>
        <p:spPr>
          <a:xfrm rot="0">
            <a:off x="3128964" y="371474"/>
            <a:ext cx="6186488" cy="1400174"/>
          </a:xfrm>
          <a:prstGeom prst="ellipse"/>
          <a:solidFill>
            <a:schemeClr val="accent1"/>
          </a:solidFill>
          <a:ln w="15875" cmpd="sng" cap="flat">
            <a:noFill/>
            <a:prstDash val="solid"/>
            <a:round/>
          </a:ln>
          <a:effectLst>
            <a:glow rad="228600">
              <a:srgbClr val="1BFAC7">
                <a:alpha val="40000"/>
              </a:srgbClr>
            </a:glow>
            <a:outerShdw sx="100000" sy="100000" algn="ctr" rotWithShape="0" blurRad="107950" dist="12700" dir="5400000">
              <a:srgbClr val="000000">
                <a:alpha val="99607"/>
              </a:srgbClr>
            </a:outerShdw>
          </a:effectLst>
          <a:scene3d>
            <a:camera prst="legacyObliqueFront"/>
            <a:lightRig rig="legacyFlat4" dir="t"/>
          </a:scene3d>
          <a:sp3d extrusionH="0" prstMaterial="legacyMatte">
            <a:bevelT w="13500" h="13500" prst="angle"/>
            <a:bevelB w="13500" h="13500" prst="angle"/>
          </a:sp3d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000" b="1" i="0" u="none" strike="noStrike" kern="1200" cap="none" spc="0" baseline="0">
                <a:solidFill>
                  <a:srgbClr val="FFFFFF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خطبة هشام بن عبد مناف</a:t>
            </a:r>
            <a:endParaRPr lang="zh-CN" altLang="en-US" sz="4000" b="1" i="0" u="none" strike="noStrike" kern="1200" cap="none" spc="0" baseline="0">
              <a:solidFill>
                <a:srgbClr val="FFFFFF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0910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</p:bldLst>
  </p:timing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مربع النص"/>
          <p:cNvSpPr>
            <a:spLocks noGrp="1"/>
          </p:cNvSpPr>
          <p:nvPr>
            <p:ph type="title"/>
          </p:nvPr>
        </p:nvSpPr>
        <p:spPr>
          <a:xfrm rot="0">
            <a:off x="985837" y="1371600"/>
            <a:ext cx="10387011" cy="4643294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b" anchorCtr="0">
            <a:prstTxWarp prst="textNoShape"/>
          </a:bodyPr>
          <a:lstStyle/>
          <a:p>
            <a:pPr marL="0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1.  لمن ينسب هشام بن عبد مناف؟</a:t>
            </a:r>
            <a:br>
              <a:rPr lang="zh-CN" altLang="en-US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2. لما دعا الخطيب إلى عمل المعروف في خطبته؟</a:t>
            </a:r>
            <a:br>
              <a:rPr lang="zh-CN" altLang="en-US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3. هات أمرين دعا إليهما الخطيب في خطبته.</a:t>
            </a:r>
            <a:br>
              <a:rPr lang="zh-CN" altLang="en-US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4. ما نوع الأسلوب في ( أيها الناس)؟</a:t>
            </a:r>
            <a:br>
              <a:rPr lang="zh-CN" altLang="en-US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5. قال تعالى:"كل نفس بما كسبت رهينة"أين نجد هذا المعنى في نص الخطبة ؟</a:t>
            </a:r>
            <a:br>
              <a:rPr lang="zh-CN" altLang="en-US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6. وضح الصورة الفنية في عبارة:</a:t>
            </a:r>
            <a:r>
              <a:rPr lang="en-US" altLang="zh-CN" sz="2900" b="1" i="0" u="none" strike="noStrike" kern="1200" cap="all" spc="0" baseline="0">
                <a:solidFill>
                  <a:srgbClr val="107EC6"/>
                </a:solidFill>
                <a:latin typeface="Tw Cen MT" pitchFamily="0" charset="0"/>
                <a:ea typeface="宋体" pitchFamily="0" charset="0"/>
                <a:cs typeface="Lucida Sans"/>
              </a:rPr>
              <a:t> </a:t>
            </a: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(أنتم كغصني شجرةٍ أيهما كَسَرَ أوحشَ صاحِبَه)</a:t>
            </a:r>
            <a:br>
              <a:rPr lang="zh-CN" altLang="en-US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900" b="1" i="0" u="none" strike="noStrike" kern="1200" cap="all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Lucida Sans"/>
              </a:rPr>
              <a:t>7.ما الفرق بين الحلم والصبر؟</a:t>
            </a:r>
            <a:endParaRPr lang="zh-CN" altLang="en-US" sz="2900" b="1" i="0" u="none" strike="noStrike" kern="1200" cap="all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Lucida Sans"/>
            </a:endParaRPr>
          </a:p>
        </p:txBody>
      </p:sp>
      <p:sp>
        <p:nvSpPr>
          <p:cNvPr id="42" name="云形"/>
          <p:cNvSpPr>
            <a:spLocks/>
          </p:cNvSpPr>
          <p:nvPr/>
        </p:nvSpPr>
        <p:spPr>
          <a:xfrm rot="20742806">
            <a:off x="335754" y="942975"/>
            <a:ext cx="5386388" cy="1157287"/>
          </a:xfrm>
          <a:prstGeom prst="cloud"/>
          <a:solidFill>
            <a:schemeClr val="bg2"/>
          </a:solidFill>
          <a:ln w="15875" cmpd="sng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1" i="0" u="none" strike="noStrike" kern="1200" cap="none" spc="0" baseline="0">
                <a:solidFill>
                  <a:srgbClr val="0B5484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أجب عمّا يلي</a:t>
            </a:r>
            <a:endParaRPr lang="zh-CN" altLang="en-US" sz="4400" b="1" i="0" u="none" strike="noStrike" kern="1200" cap="none" spc="0" baseline="0">
              <a:solidFill>
                <a:srgbClr val="0B5484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5403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</p:bldLst>
  </p:timing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مربع النص"/>
          <p:cNvSpPr>
            <a:spLocks noGrp="1"/>
          </p:cNvSpPr>
          <p:nvPr>
            <p:ph type="title"/>
          </p:nvPr>
        </p:nvSpPr>
        <p:spPr>
          <a:xfrm rot="0">
            <a:off x="6972299" y="1785938"/>
            <a:ext cx="3963025" cy="280034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 مضافًا إليه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 اسم مفعول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 فعلًا ماضيًا معتل الآخر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 فعلَ أمر مبني على حذف النون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 جمع تكسير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ضمير منفصل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اسم تفضيل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فعل مبني للمجهول</a:t>
            </a:r>
            <a:br>
              <a:rPr lang="zh-CN" altLang="en-US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2800" b="1" i="1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فعل من الأفعال الخمسة</a:t>
            </a:r>
            <a:endParaRPr lang="zh-CN" altLang="en-US" sz="2800" b="1" i="1" u="none" strike="noStrike" kern="1200" cap="all" spc="0" baseline="0">
              <a:solidFill>
                <a:srgbClr val="7E32B0"/>
              </a:solidFill>
              <a:latin typeface="Tw Cen MT" pitchFamily="0" charset="0"/>
              <a:ea typeface="宋体" pitchFamily="0" charset="0"/>
              <a:cs typeface="Lucida Sans"/>
            </a:endParaRPr>
          </a:p>
        </p:txBody>
      </p:sp>
      <p:sp>
        <p:nvSpPr>
          <p:cNvPr id="51" name="闪电形"/>
          <p:cNvSpPr>
            <a:spLocks/>
          </p:cNvSpPr>
          <p:nvPr/>
        </p:nvSpPr>
        <p:spPr>
          <a:xfrm rot="0">
            <a:off x="885198" y="800101"/>
            <a:ext cx="3501064" cy="2286000"/>
          </a:xfrm>
          <a:prstGeom prst="lightningBolt"/>
          <a:solidFill>
            <a:schemeClr val="accent1"/>
          </a:solidFill>
          <a:ln w="15875" cmpd="sng" cap="flat">
            <a:solidFill>
              <a:srgbClr val="2077AF"/>
            </a:solidFill>
            <a:prstDash val="solid"/>
            <a:round/>
          </a:ln>
        </p:spPr>
      </p:sp>
      <p:sp>
        <p:nvSpPr>
          <p:cNvPr id="52" name="المستطيلات"/>
          <p:cNvSpPr>
            <a:spLocks/>
          </p:cNvSpPr>
          <p:nvPr/>
        </p:nvSpPr>
        <p:spPr>
          <a:xfrm rot="0">
            <a:off x="1385888" y="922047"/>
            <a:ext cx="1443038" cy="106299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استخرج</a:t>
            </a:r>
            <a:endParaRPr lang="zh-CN" altLang="en-US" sz="32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53" name="المستطيلات"/>
          <p:cNvSpPr>
            <a:spLocks/>
          </p:cNvSpPr>
          <p:nvPr/>
        </p:nvSpPr>
        <p:spPr>
          <a:xfrm rot="0">
            <a:off x="2364267" y="1562747"/>
            <a:ext cx="542926" cy="94869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من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54" name="المستطيلات"/>
          <p:cNvSpPr>
            <a:spLocks/>
          </p:cNvSpPr>
          <p:nvPr/>
        </p:nvSpPr>
        <p:spPr>
          <a:xfrm rot="0">
            <a:off x="2828927" y="2217523"/>
            <a:ext cx="914398" cy="45339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النص</a:t>
            </a:r>
            <a:endParaRPr lang="zh-CN" altLang="en-US" sz="24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2879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0" grpId="0" animBg="1"/>
    </p:bldLst>
  </p:timing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云形"/>
          <p:cNvSpPr>
            <a:spLocks/>
          </p:cNvSpPr>
          <p:nvPr/>
        </p:nvSpPr>
        <p:spPr>
          <a:xfrm rot="0">
            <a:off x="885826" y="171450"/>
            <a:ext cx="10744201" cy="2414588"/>
          </a:xfrm>
          <a:prstGeom prst="cloud"/>
          <a:solidFill>
            <a:schemeClr val="accent1"/>
          </a:solidFill>
          <a:ln w="15875" cmpd="sng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200" b="1" i="0" u="none" strike="noStrike" kern="1200" cap="none" spc="0" baseline="0">
                <a:solidFill>
                  <a:schemeClr val="bg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المصدر </a:t>
            </a:r>
            <a:r>
              <a:rPr lang="en-US" altLang="zh-CN" sz="3600" b="1" i="0" u="none" strike="noStrike" kern="1200" cap="none" spc="0" baseline="0">
                <a:solidFill>
                  <a:schemeClr val="bg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الصريح</a:t>
            </a:r>
            <a:r>
              <a:rPr lang="en-US" altLang="zh-CN" sz="3200" b="1" i="0" u="none" strike="noStrike" kern="1200" cap="none" spc="0" baseline="0">
                <a:solidFill>
                  <a:schemeClr val="bg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 : اسم دلّ على حدث بدون زمن </a:t>
            </a:r>
            <a:endParaRPr lang="zh-CN" altLang="en-US" sz="3200" b="1" i="0" u="none" strike="noStrike" kern="1200" cap="none" spc="0" baseline="0">
              <a:solidFill>
                <a:schemeClr val="bg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56" name="斜纹"/>
          <p:cNvSpPr>
            <a:spLocks/>
          </p:cNvSpPr>
          <p:nvPr/>
        </p:nvSpPr>
        <p:spPr>
          <a:xfrm rot="18909976">
            <a:off x="10279491" y="2566825"/>
            <a:ext cx="1820713" cy="1455403"/>
          </a:xfrm>
          <a:prstGeom prst="diagStripe">
            <a:avLst>
              <a:gd name="adj" fmla="val 50000"/>
            </a:avLst>
          </a:prstGeom>
          <a:solidFill>
            <a:schemeClr val="accent1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ثلاثي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57" name="斜纹"/>
          <p:cNvSpPr>
            <a:spLocks/>
          </p:cNvSpPr>
          <p:nvPr/>
        </p:nvSpPr>
        <p:spPr>
          <a:xfrm rot="20312536">
            <a:off x="7912677" y="2577361"/>
            <a:ext cx="2193215" cy="1619699"/>
          </a:xfrm>
          <a:prstGeom prst="diagStripe">
            <a:avLst>
              <a:gd name="adj" fmla="val 50000"/>
            </a:avLst>
          </a:prstGeom>
          <a:solidFill>
            <a:schemeClr val="accent1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رباعي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58" name="斜纹"/>
          <p:cNvSpPr>
            <a:spLocks/>
          </p:cNvSpPr>
          <p:nvPr/>
        </p:nvSpPr>
        <p:spPr>
          <a:xfrm rot="17502236">
            <a:off x="4691509" y="2685050"/>
            <a:ext cx="1534002" cy="1668367"/>
          </a:xfrm>
          <a:prstGeom prst="diagStripe">
            <a:avLst>
              <a:gd name="adj" fmla="val 50000"/>
            </a:avLst>
          </a:prstGeom>
          <a:solidFill>
            <a:schemeClr val="accent1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خماسي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59" name="斜纹"/>
          <p:cNvSpPr>
            <a:spLocks/>
          </p:cNvSpPr>
          <p:nvPr/>
        </p:nvSpPr>
        <p:spPr>
          <a:xfrm rot="19915148">
            <a:off x="1747206" y="2781077"/>
            <a:ext cx="1899604" cy="1411585"/>
          </a:xfrm>
          <a:prstGeom prst="diagStripe">
            <a:avLst>
              <a:gd name="adj" fmla="val 50000"/>
            </a:avLst>
          </a:prstGeom>
          <a:solidFill>
            <a:schemeClr val="accent1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سداسي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0" name="圆柱形"/>
          <p:cNvSpPr>
            <a:spLocks/>
          </p:cNvSpPr>
          <p:nvPr/>
        </p:nvSpPr>
        <p:spPr>
          <a:xfrm rot="0">
            <a:off x="10326139" y="4548143"/>
            <a:ext cx="1443037" cy="2211074"/>
          </a:xfrm>
          <a:prstGeom prst="can">
            <a:avLst>
              <a:gd name="adj" fmla="val 38305"/>
            </a:avLst>
          </a:prstGeom>
          <a:solidFill>
            <a:srgbClr val="FFC000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خَفَقَ – خفقان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سَعَل – سُعال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زَأَرَ – زئير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خَضِر – خُضْرة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باع – بيع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ضربَ - ضَرْب</a:t>
            </a:r>
            <a:endParaRPr lang="zh-CN" altLang="en-US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1" name="圆柱形"/>
          <p:cNvSpPr>
            <a:spLocks/>
          </p:cNvSpPr>
          <p:nvPr/>
        </p:nvSpPr>
        <p:spPr>
          <a:xfrm rot="0">
            <a:off x="7566247" y="4542083"/>
            <a:ext cx="1443038" cy="2211074"/>
          </a:xfrm>
          <a:prstGeom prst="can">
            <a:avLst>
              <a:gd name="adj" fmla="val 38305"/>
            </a:avLst>
          </a:prstGeom>
          <a:solidFill>
            <a:srgbClr val="FF3300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طمأَنَ – طَمأَنة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أخرجَ – إخراج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زلزل – زلزلة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كبّر – تكبير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رَبّى - تربية</a:t>
            </a:r>
            <a:endParaRPr lang="zh-CN" altLang="en-US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2" name="圆柱形"/>
          <p:cNvSpPr>
            <a:spLocks/>
          </p:cNvSpPr>
          <p:nvPr/>
        </p:nvSpPr>
        <p:spPr>
          <a:xfrm rot="0">
            <a:off x="4843828" y="4542083"/>
            <a:ext cx="1661421" cy="2211074"/>
          </a:xfrm>
          <a:prstGeom prst="can">
            <a:avLst>
              <a:gd name="adj" fmla="val 33270"/>
            </a:avLst>
          </a:prstGeom>
          <a:solidFill>
            <a:srgbClr val="00FF00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تدَحرَجَ – تدَحرُج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انكَسَر – انكِسار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ارتوى – ارتِواء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احمَرّ - احمِرار</a:t>
            </a:r>
            <a:endParaRPr lang="zh-CN" altLang="en-US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63" name="圆柱形"/>
          <p:cNvSpPr>
            <a:spLocks/>
          </p:cNvSpPr>
          <p:nvPr/>
        </p:nvSpPr>
        <p:spPr>
          <a:xfrm rot="0">
            <a:off x="1485833" y="4538435"/>
            <a:ext cx="1884998" cy="2211073"/>
          </a:xfrm>
          <a:prstGeom prst="can">
            <a:avLst>
              <a:gd name="adj" fmla="val 29324"/>
            </a:avLst>
          </a:prstGeom>
          <a:solidFill>
            <a:srgbClr val="FF3399"/>
          </a:solidFill>
          <a:ln w="15875" cmpd="sng" cap="flat">
            <a:solidFill>
              <a:srgbClr val="2077AF"/>
            </a:solidFill>
            <a:prstDash val="solid"/>
            <a:round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استخرج – استخراج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استقام – استقامة</a:t>
            </a:r>
            <a:endParaRPr lang="en-US" altLang="zh-CN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استعدّ - استعداد</a:t>
            </a:r>
            <a:endParaRPr lang="zh-CN" altLang="en-US" sz="20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80840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8204795" y="787140"/>
          <a:ext cx="1468438" cy="1036320"/>
        </p:xfrm>
        <a:graphic>
          <a:graphicData uri="http://schemas.openxmlformats.org/drawingml/2006/table">
            <a:tbl>
              <a:tblPr bandRow="1">
                <a:solidFill>
                  <a:srgbClr val="D8C2EB"/>
                </a:solidFill>
              </a:tblPr>
              <a:tblGrid>
                <a:gridCol w="1468437"/>
              </a:tblGrid>
              <a:tr h="259076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استشهد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A35DD1"/>
                    </a:solidFill>
                  </a:tcPr>
                </a:tc>
              </a:tr>
              <a:tr h="259076"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0" i="0" u="none" strike="noStrike" kern="1200" cap="none" spc="0" baseline="0">
                        <a:solidFill>
                          <a:srgbClr val="000000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A35DD1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6537724" y="3981281"/>
          <a:ext cx="1714498" cy="1036320"/>
        </p:xfrm>
        <a:graphic>
          <a:graphicData uri="http://schemas.openxmlformats.org/drawingml/2006/table">
            <a:tbl>
              <a:tblPr bandRow="1">
                <a:solidFill>
                  <a:srgbClr val="D8C2EB"/>
                </a:solidFill>
              </a:tblPr>
              <a:tblGrid>
                <a:gridCol w="1714474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ناقَش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66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8947151" y="2660329"/>
          <a:ext cx="1468438" cy="1036320"/>
        </p:xfrm>
        <a:graphic>
          <a:graphicData uri="http://schemas.openxmlformats.org/drawingml/2006/table">
            <a:tbl>
              <a:tblPr bandRow="1">
                <a:solidFill>
                  <a:srgbClr val="D8C2EB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صَدَعَ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3451225" y="2331186"/>
          <a:ext cx="1468438" cy="1036320"/>
        </p:xfrm>
        <a:graphic>
          <a:graphicData uri="http://schemas.openxmlformats.org/drawingml/2006/table">
            <a:tbl>
              <a:tblPr bandRow="1">
                <a:solidFill>
                  <a:srgbClr val="CBE3BD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نامَ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6A9944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6A9944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6A9944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6A9944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6A9944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6A9944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86C157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6022976" y="477413"/>
          <a:ext cx="1468438" cy="1158240"/>
        </p:xfrm>
        <a:graphic>
          <a:graphicData uri="http://schemas.openxmlformats.org/drawingml/2006/table">
            <a:tbl>
              <a:tblPr bandRow="1">
                <a:solidFill>
                  <a:srgbClr val="BBE7DB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اخضرّ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3AA189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3AA189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3AA189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FF99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altLang="zh-CN" sz="1800" b="0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  <a:p>
                      <a:pPr marL="0" indent="0"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1800" b="0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3AA189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3AA189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3AA189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4BCAAD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1885554" y="481878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EFD5BB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انطَلق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D7B3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D7B3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AD7B3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9C3F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D7B3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D7B3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AD7B3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9C3F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843754" y="1813026"/>
          <a:ext cx="1468438" cy="1036320"/>
        </p:xfrm>
        <a:graphic>
          <a:graphicData uri="http://schemas.openxmlformats.org/drawingml/2006/table">
            <a:tbl>
              <a:tblPr bandRow="1">
                <a:solidFill>
                  <a:srgbClr val="BCDAF9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تَعالَى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2381BE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2381B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2381BE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2FA3EE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2381BE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2381BE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2381BE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2FA3EE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9384512" y="4499441"/>
          <a:ext cx="1468437" cy="1036320"/>
        </p:xfrm>
        <a:graphic>
          <a:graphicData uri="http://schemas.openxmlformats.org/drawingml/2006/table">
            <a:tbl>
              <a:tblPr bandRow="1">
                <a:solidFill>
                  <a:srgbClr val="D8C2EB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هيّأ 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66FF66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7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4025503" y="5258425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D8C2EB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أعطَى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1057276" y="3463121"/>
          <a:ext cx="2035174" cy="1036320"/>
        </p:xfrm>
        <a:graphic>
          <a:graphicData uri="http://schemas.openxmlformats.org/drawingml/2006/table">
            <a:tbl>
              <a:tblPr bandRow="1">
                <a:solidFill>
                  <a:srgbClr val="E9C1B6"/>
                </a:solidFill>
              </a:tblPr>
              <a:tblGrid>
                <a:gridCol w="2035149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جرّب 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542176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9" name="جدول بيانات"/>
          <p:cNvGraphicFramePr>
            <a:graphicFrameLocks noGrp="1"/>
          </p:cNvGraphicFramePr>
          <p:nvPr>
            <p:ph type="tbl"/>
            <p:extLst>
              <p:ext uri="{D42A27DB-BD31-4B8C-83A1-F6EECF244321}"/>
            </p:extLst>
          </p:nvPr>
        </p:nvGraphicFramePr>
        <p:xfrm>
          <a:off x="6332538" y="2124441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D8C2EB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أَسِفَ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33CC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8148A6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66FF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0" name="المستطيلات"/>
          <p:cNvSpPr>
            <a:spLocks/>
          </p:cNvSpPr>
          <p:nvPr/>
        </p:nvSpPr>
        <p:spPr>
          <a:xfrm rot="0">
            <a:off x="8499872" y="1342211"/>
            <a:ext cx="1108076" cy="81533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استشهاد</a:t>
            </a:r>
            <a:endParaRPr lang="zh-CN" altLang="en-US" sz="24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1" name="المستطيلات"/>
          <p:cNvSpPr>
            <a:spLocks/>
          </p:cNvSpPr>
          <p:nvPr/>
        </p:nvSpPr>
        <p:spPr>
          <a:xfrm rot="0">
            <a:off x="6168682" y="645539"/>
            <a:ext cx="1177025" cy="1377314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اخضرار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2" name="المستطيلات"/>
          <p:cNvSpPr>
            <a:spLocks/>
          </p:cNvSpPr>
          <p:nvPr/>
        </p:nvSpPr>
        <p:spPr>
          <a:xfrm rot="0">
            <a:off x="2009194" y="981984"/>
            <a:ext cx="1158662" cy="52322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انطلاق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3" name="المستطيلات"/>
          <p:cNvSpPr>
            <a:spLocks/>
          </p:cNvSpPr>
          <p:nvPr/>
        </p:nvSpPr>
        <p:spPr>
          <a:xfrm rot="0">
            <a:off x="1206499" y="2302491"/>
            <a:ext cx="1000124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تعالِي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4" name="المستطيلات"/>
          <p:cNvSpPr>
            <a:spLocks/>
          </p:cNvSpPr>
          <p:nvPr/>
        </p:nvSpPr>
        <p:spPr>
          <a:xfrm rot="0">
            <a:off x="6537724" y="4499441"/>
            <a:ext cx="1714497" cy="81533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نِقاش - مناقشة</a:t>
            </a:r>
            <a:endParaRPr lang="zh-CN" altLang="en-US" sz="24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5" name="المستطيلات"/>
          <p:cNvSpPr>
            <a:spLocks/>
          </p:cNvSpPr>
          <p:nvPr/>
        </p:nvSpPr>
        <p:spPr>
          <a:xfrm rot="0">
            <a:off x="1057276" y="3962743"/>
            <a:ext cx="2153838" cy="94868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تجريب - تجربة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6" name="المستطيلات"/>
          <p:cNvSpPr>
            <a:spLocks/>
          </p:cNvSpPr>
          <p:nvPr/>
        </p:nvSpPr>
        <p:spPr>
          <a:xfrm rot="0">
            <a:off x="9603979" y="5050406"/>
            <a:ext cx="962819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تهيئة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7" name="المستطيلات"/>
          <p:cNvSpPr>
            <a:spLocks/>
          </p:cNvSpPr>
          <p:nvPr/>
        </p:nvSpPr>
        <p:spPr>
          <a:xfrm rot="0">
            <a:off x="4290615" y="5771525"/>
            <a:ext cx="938213" cy="94868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إعطاء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8" name="المستطيلات"/>
          <p:cNvSpPr>
            <a:spLocks/>
          </p:cNvSpPr>
          <p:nvPr/>
        </p:nvSpPr>
        <p:spPr>
          <a:xfrm rot="0">
            <a:off x="3717530" y="2858988"/>
            <a:ext cx="862806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نوم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89" name="المستطيلات"/>
          <p:cNvSpPr>
            <a:spLocks/>
          </p:cNvSpPr>
          <p:nvPr/>
        </p:nvSpPr>
        <p:spPr>
          <a:xfrm rot="0">
            <a:off x="6572251" y="2641045"/>
            <a:ext cx="919164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أَسَف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90" name="المستطيلات"/>
          <p:cNvSpPr>
            <a:spLocks/>
          </p:cNvSpPr>
          <p:nvPr/>
        </p:nvSpPr>
        <p:spPr>
          <a:xfrm rot="0">
            <a:off x="8978108" y="3200400"/>
            <a:ext cx="1223167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صُداع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graphicFrame>
        <p:nvGraphicFramePr>
          <p:cNvPr id="91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1624011" y="5505156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E9C1B6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اجتمعَ 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6798468" y="5490631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E9C1B6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ذَهَب 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4343402" y="3723620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E9C1B6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زَرَع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10248106" y="1266171"/>
          <a:ext cx="1468438" cy="1036319"/>
        </p:xfrm>
        <a:graphic>
          <a:graphicData uri="http://schemas.openxmlformats.org/drawingml/2006/table">
            <a:tbl>
              <a:tblPr bandRow="1">
                <a:solidFill>
                  <a:srgbClr val="E9C1B6"/>
                </a:solidFill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رَجَع 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T>
                    <a:lnB w="15875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>
                      <a:solidFill>
                        <a:srgbClr val="A45027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3954265" y="866865"/>
          <a:ext cx="1468437" cy="1036320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146843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غَلى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A50021"/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2FA3EE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9999"/>
                    </a:solidFill>
                  </a:tcPr>
                </a:tc>
              </a:tr>
            </a:tbl>
          </a:graphicData>
        </a:graphic>
      </p:graphicFrame>
      <p:sp>
        <p:nvSpPr>
          <p:cNvPr id="96" name="المستطيلات"/>
          <p:cNvSpPr>
            <a:spLocks/>
          </p:cNvSpPr>
          <p:nvPr/>
        </p:nvSpPr>
        <p:spPr>
          <a:xfrm rot="0">
            <a:off x="4199337" y="1397660"/>
            <a:ext cx="963467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غليان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97" name="المستطيلات"/>
          <p:cNvSpPr>
            <a:spLocks/>
          </p:cNvSpPr>
          <p:nvPr/>
        </p:nvSpPr>
        <p:spPr>
          <a:xfrm rot="0">
            <a:off x="4572996" y="4224353"/>
            <a:ext cx="1203326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زراعة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98" name="المستطيلات"/>
          <p:cNvSpPr>
            <a:spLocks/>
          </p:cNvSpPr>
          <p:nvPr/>
        </p:nvSpPr>
        <p:spPr>
          <a:xfrm rot="0">
            <a:off x="7031833" y="6033135"/>
            <a:ext cx="1052316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ذهاب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99" name="المستطيلات"/>
          <p:cNvSpPr>
            <a:spLocks/>
          </p:cNvSpPr>
          <p:nvPr/>
        </p:nvSpPr>
        <p:spPr>
          <a:xfrm rot="0">
            <a:off x="10566799" y="1798203"/>
            <a:ext cx="944960" cy="5232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رُجوع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sp>
        <p:nvSpPr>
          <p:cNvPr id="100" name="المستطيلات"/>
          <p:cNvSpPr>
            <a:spLocks/>
          </p:cNvSpPr>
          <p:nvPr/>
        </p:nvSpPr>
        <p:spPr>
          <a:xfrm rot="0">
            <a:off x="1886543" y="6033135"/>
            <a:ext cx="1030487" cy="94868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8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اجتماع</a:t>
            </a:r>
            <a:endParaRPr lang="zh-CN" altLang="en-US" sz="28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535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 nodeType="clickPar">
                      <p:stCondLst>
                        <p:cond delay="indefinite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 nodeType="clickPar">
                      <p:stCondLst>
                        <p:cond delay="indefinite"/>
                      </p:stCondLst>
                      <p:childTnLst>
                        <p:par>
                          <p:cTn id="3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7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 nodeType="clickPar">
                      <p:stCondLst>
                        <p:cond delay="indefinite"/>
                      </p:stCondLst>
                      <p:childTnLst>
                        <p:par>
                          <p:cTn id="3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90" grpId="0" animBg="1"/>
      <p:bldP spid="81" grpId="0" animBg="1"/>
      <p:bldP spid="96" grpId="0" animBg="1"/>
      <p:bldP spid="82" grpId="0" animBg="1"/>
      <p:bldP spid="89" grpId="0" animBg="1"/>
      <p:bldP spid="85" grpId="0" animBg="1"/>
      <p:bldP spid="97" grpId="0" animBg="1"/>
      <p:bldP spid="86" grpId="0" animBg="1"/>
      <p:bldP spid="98" grpId="0" animBg="1"/>
      <p:bldP spid="100" grpId="0" animBg="1"/>
    </p:bldLst>
  </p:timing>
</p:sld>
</file>

<file path=ppt/slides/slide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المستطيلات"/>
          <p:cNvSpPr>
            <a:spLocks/>
          </p:cNvSpPr>
          <p:nvPr/>
        </p:nvSpPr>
        <p:spPr>
          <a:xfrm rot="0">
            <a:off x="3700463" y="643562"/>
            <a:ext cx="4129086" cy="1434465"/>
          </a:xfrm>
          <a:prstGeom prst="rect"/>
          <a:solidFill>
            <a:srgbClr val="FF99FF"/>
          </a:solidFill>
          <a:ln w="12700" cmpd="sng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400" b="1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宋体" pitchFamily="0" charset="0"/>
                <a:cs typeface="Tw Cen MT" pitchFamily="0" charset="0"/>
              </a:rPr>
              <a:t>ما فعل المصادر الآتية</a:t>
            </a:r>
            <a:endParaRPr lang="zh-CN" altLang="en-US" sz="4400" b="1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宋体" pitchFamily="0" charset="0"/>
              <a:cs typeface="Tw Cen MT" pitchFamily="0" charset="0"/>
            </a:endParaRPr>
          </a:p>
        </p:txBody>
      </p:sp>
      <p:graphicFrame>
        <p:nvGraphicFramePr>
          <p:cNvPr id="102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6324119" y="2192095"/>
          <a:ext cx="3787774" cy="3627120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3787762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عقوق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254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إجابة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20000"/>
                      </a:srgbClr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دعاء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سقوط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20000"/>
                      </a:srgbClr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ظَفَر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محاولة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20000"/>
                      </a:srgbClr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انتباه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3" name="جدول بيانات"/>
          <p:cNvGraphicFramePr>
            <a:graphicFrameLocks noGrp="1"/>
          </p:cNvGraphicFramePr>
          <p:nvPr>
            <p:extLst>
              <p:ext uri="{D42A27DB-BD31-4B8C-83A1-F6EECF244321}"/>
            </p:extLst>
          </p:nvPr>
        </p:nvGraphicFramePr>
        <p:xfrm>
          <a:off x="1260476" y="2192095"/>
          <a:ext cx="3797299" cy="3627120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3797287"/>
              </a:tblGrid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1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عَقَّ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254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أجاب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20000"/>
                      </a:srgbClr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دعا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سقط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20000"/>
                      </a:srgbClr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ظَفِر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حاول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CE6633">
                        <a:alpha val="20000"/>
                      </a:srgbClr>
                    </a:solidFill>
                  </a:tcPr>
                </a:tc>
              </a:tr>
              <a:tr h="370831">
                <a:tc>
                  <a:txBody>
                    <a:bodyPr/>
                    <a:lstStyle/>
                    <a:p>
                      <a:pPr marL="0" indent="0" algn="ctr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CN" sz="2800" b="0" i="0" u="none" strike="noStrike" kern="1200" cap="none" spc="0" baseline="0">
                          <a:solidFill>
                            <a:schemeClr val="tx1"/>
                          </a:solidFill>
                          <a:latin typeface="Tw Cen MT" pitchFamily="0" charset="0"/>
                          <a:ea typeface="宋体" pitchFamily="0" charset="0"/>
                          <a:cs typeface="Tw Cen MT" pitchFamily="0" charset="0"/>
                        </a:rPr>
                        <a:t>انتبه</a:t>
                      </a:r>
                      <a:endParaRPr lang="zh-CN" altLang="en-US" sz="2800" b="1" i="0" u="none" strike="noStrike" kern="1200" cap="none" spc="0" baseline="0">
                        <a:solidFill>
                          <a:schemeClr val="tx1"/>
                        </a:solidFill>
                        <a:latin typeface="Tw Cen MT" pitchFamily="0" charset="0"/>
                        <a:ea typeface="宋体" pitchFamily="0" charset="0"/>
                        <a:cs typeface="Tw Cen MT" pitchFamily="0" charset="0"/>
                      </a:endParaRPr>
                    </a:p>
                  </a:txBody>
                  <a:tcPr marL="91440" marT="45720" marR="91440" marB="45720" vert="horz">
                    <a:lnL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rgbClr val="CE6633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234237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</p:bldLst>
  </p:timing>
</p:sld>
</file>

<file path=ppt/slides/slide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gradFill>
          <a:gsLst>
            <a:gs pos="0">
              <a:srgbClr val="FFFFFF"/>
            </a:gs>
            <a:gs pos="100000">
              <a:srgbClr val="B8B8B8"/>
            </a:gs>
          </a:gsLst>
          <a:lin ang="54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مربع النص"/>
          <p:cNvSpPr>
            <a:spLocks noGrp="1"/>
          </p:cNvSpPr>
          <p:nvPr>
            <p:ph type="title"/>
          </p:nvPr>
        </p:nvSpPr>
        <p:spPr>
          <a:xfrm rot="0">
            <a:off x="628025" y="885825"/>
            <a:ext cx="10364450" cy="4943475"/>
          </a:xfrm>
          <a:prstGeom prst="rect"/>
          <a:noFill/>
          <a:ln w="12700" cmpd="sng" cap="flat">
            <a:noFill/>
            <a:prstDash val="solid"/>
            <a:round/>
          </a:ln>
          <a:effectLst>
            <a:glow rad="139700">
              <a:srgbClr val="1BFAC7">
                <a:alpha val="40000"/>
              </a:srgbClr>
            </a:glow>
            <a:outerShdw sx="100000" sy="100000" algn="ctr" rotWithShape="0" blurRad="190500" dist="228600" dir="2700000">
              <a:srgbClr val="000000">
                <a:alpha val="29803"/>
              </a:srgbClr>
            </a:outerShdw>
          </a:effectLst>
          <a:scene3d>
            <a:camera prst="legacyObliqueFront"/>
            <a:lightRig rig="legacyFlat4" dir="t"/>
          </a:scene3d>
          <a:sp3d extrusionH="0" prstMaterial="legacyMatte">
            <a:bevelT w="13500" h="13500" prst="angle"/>
            <a:bevelB w="13500" h="13500" prst="angle"/>
          </a:sp3d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8000" b="1" i="0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دمتم بخيردائمًا</a:t>
            </a:r>
            <a:br>
              <a:rPr lang="zh-CN" altLang="en-US" sz="8000" b="1" i="0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</a:br>
            <a:r>
              <a:rPr lang="en-US" altLang="zh-CN" sz="8000" b="1" i="0" u="none" strike="noStrike" kern="1200" cap="all" spc="0" baseline="0">
                <a:solidFill>
                  <a:srgbClr val="7E32B0"/>
                </a:solidFill>
                <a:latin typeface="Tw Cen MT" pitchFamily="0" charset="0"/>
                <a:ea typeface="宋体" pitchFamily="0" charset="0"/>
                <a:cs typeface="Lucida Sans"/>
              </a:rPr>
              <a:t>رغد برجوس</a:t>
            </a:r>
            <a:endParaRPr lang="zh-CN" altLang="en-US" sz="8000" b="1" i="0" u="none" strike="noStrike" kern="1200" cap="all" spc="0" baseline="0">
              <a:solidFill>
                <a:srgbClr val="7E32B0"/>
              </a:solidFill>
              <a:latin typeface="Tw Cen MT" pitchFamily="0" charset="0"/>
              <a:ea typeface="宋体" pitchFamily="0" charset="0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88594652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roplet">
  <a:themeElements>
    <a:clrScheme name="Droplet">
      <a:dk1>
        <a:srgbClr val="000000"/>
      </a:dk1>
      <a:lt1>
        <a:srgbClr val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Droplet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ppt/theme/theme2.xml><?xml version="1.0" encoding="utf-8"?>
<a:theme xmlns:a="http://schemas.openxmlformats.org/drawingml/2006/main" name="notesMaster1">
  <a:themeElements>
    <a:clrScheme name="notesMaster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esMaster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notesMaster1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934</TotalTime>
  <Application>Honor_Office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خطبة لهشام بن عبد مناف  أيها الناس ، نحن آل إبراهيم وذرية إسماعيل ،وبنو النضر بن كنانة وبنو قصي بن كلاب ، وأرباب مكة ، وسكن الحرم ، لنا ذروة الحسب ومعدن المجد ولكلًّ في حلف يجب عليه نصرته ، وإجابة دعوته ، إلا ما دعا إلى عقوق عشيرة وقطع رحم ، يا بني ق</dc:title>
  <dc:creator>Admin</dc:creator>
  <cp:lastModifiedBy>HONOR Docs</cp:lastModifiedBy>
  <cp:revision>38</cp:revision>
  <dcterms:created xsi:type="dcterms:W3CDTF">2020-10-06T08:00:19Z</dcterms:created>
  <dcterms:modified xsi:type="dcterms:W3CDTF">2026-02-27T05:52:55Z</dcterms:modified>
</cp:coreProperties>
</file>